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354" r:id="rId5"/>
    <p:sldId id="356" r:id="rId6"/>
    <p:sldId id="357" r:id="rId7"/>
    <p:sldId id="358" r:id="rId8"/>
    <p:sldId id="359" r:id="rId9"/>
    <p:sldId id="360" r:id="rId10"/>
    <p:sldId id="361" r:id="rId11"/>
    <p:sldId id="362" r:id="rId12"/>
    <p:sldId id="363" r:id="rId13"/>
    <p:sldId id="364" r:id="rId14"/>
    <p:sldId id="365" r:id="rId15"/>
    <p:sldId id="366" r:id="rId16"/>
    <p:sldId id="367" r:id="rId17"/>
    <p:sldId id="368" r:id="rId18"/>
    <p:sldId id="369" r:id="rId19"/>
    <p:sldId id="370" r:id="rId20"/>
    <p:sldId id="371" r:id="rId21"/>
    <p:sldId id="372" r:id="rId22"/>
    <p:sldId id="373" r:id="rId23"/>
    <p:sldId id="374" r:id="rId24"/>
    <p:sldId id="375" r:id="rId25"/>
    <p:sldId id="376" r:id="rId26"/>
    <p:sldId id="377" r:id="rId27"/>
    <p:sldId id="378" r:id="rId28"/>
    <p:sldId id="379" r:id="rId29"/>
    <p:sldId id="380" r:id="rId30"/>
    <p:sldId id="381" r:id="rId31"/>
    <p:sldId id="382" r:id="rId32"/>
    <p:sldId id="383" r:id="rId33"/>
    <p:sldId id="384" r:id="rId34"/>
    <p:sldId id="385" r:id="rId35"/>
    <p:sldId id="386" r:id="rId36"/>
    <p:sldId id="387" r:id="rId37"/>
    <p:sldId id="388" r:id="rId38"/>
    <p:sldId id="389" r:id="rId39"/>
    <p:sldId id="390" r:id="rId40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6" autoAdjust="0"/>
    <p:restoredTop sz="94103" autoAdjust="0"/>
  </p:normalViewPr>
  <p:slideViewPr>
    <p:cSldViewPr snapToGrid="0">
      <p:cViewPr varScale="1">
        <p:scale>
          <a:sx n="66" d="100"/>
          <a:sy n="66" d="100"/>
        </p:scale>
        <p:origin x="1276" y="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9" name="Picture 38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8" name="Picture 7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9" name="Picture 78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8" name="Picture 11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9" name="Picture 118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/>
          <p:nvPr/>
        </p:nvSpPr>
        <p:spPr>
          <a:xfrm>
            <a:off x="359280" y="671400"/>
            <a:ext cx="8416440" cy="1440"/>
          </a:xfrm>
          <a:prstGeom prst="line">
            <a:avLst/>
          </a:prstGeom>
          <a:ln w="9360">
            <a:solidFill>
              <a:srgbClr val="98B85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" name="Picture 4"/>
          <p:cNvPicPr/>
          <p:nvPr/>
        </p:nvPicPr>
        <p:blipFill>
          <a:blip r:embed="rId14"/>
          <a:stretch/>
        </p:blipFill>
        <p:spPr>
          <a:xfrm>
            <a:off x="8031240" y="103320"/>
            <a:ext cx="740160" cy="460080"/>
          </a:xfrm>
          <a:prstGeom prst="rect">
            <a:avLst/>
          </a:prstGeom>
          <a:ln>
            <a:noFill/>
          </a:ln>
        </p:spPr>
      </p:pic>
      <p:sp>
        <p:nvSpPr>
          <p:cNvPr id="2" name="CustomShape 2"/>
          <p:cNvSpPr/>
          <p:nvPr/>
        </p:nvSpPr>
        <p:spPr>
          <a:xfrm>
            <a:off x="8201880" y="6525360"/>
            <a:ext cx="1024560" cy="26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</a:pPr>
            <a:fld id="{871D712B-4ECD-4B0E-91CB-62FFCE895367}" type="slidenum">
              <a:rPr lang="en-US" sz="12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‹#›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CustomShape 3"/>
          <p:cNvSpPr/>
          <p:nvPr/>
        </p:nvSpPr>
        <p:spPr>
          <a:xfrm>
            <a:off x="251640" y="6525360"/>
            <a:ext cx="2372040" cy="45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Copyright © 2017 by FPT Software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 1"/>
          <p:cNvSpPr/>
          <p:nvPr/>
        </p:nvSpPr>
        <p:spPr>
          <a:xfrm>
            <a:off x="359280" y="671400"/>
            <a:ext cx="8416440" cy="1440"/>
          </a:xfrm>
          <a:prstGeom prst="line">
            <a:avLst/>
          </a:prstGeom>
          <a:ln w="9360">
            <a:solidFill>
              <a:srgbClr val="98B85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" name="Picture 4"/>
          <p:cNvPicPr/>
          <p:nvPr/>
        </p:nvPicPr>
        <p:blipFill>
          <a:blip r:embed="rId14"/>
          <a:stretch/>
        </p:blipFill>
        <p:spPr>
          <a:xfrm>
            <a:off x="8031240" y="103320"/>
            <a:ext cx="740160" cy="460080"/>
          </a:xfrm>
          <a:prstGeom prst="rect">
            <a:avLst/>
          </a:prstGeom>
          <a:ln>
            <a:noFill/>
          </a:ln>
        </p:spPr>
      </p:pic>
      <p:sp>
        <p:nvSpPr>
          <p:cNvPr id="42" name="CustomShape 2"/>
          <p:cNvSpPr/>
          <p:nvPr/>
        </p:nvSpPr>
        <p:spPr>
          <a:xfrm>
            <a:off x="8201880" y="6525360"/>
            <a:ext cx="1024560" cy="26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</a:pPr>
            <a:fld id="{6D19007C-38E5-42C1-9753-DAC84F520B5A}" type="slidenum">
              <a:rPr lang="en-US" sz="12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‹#›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3"/>
          <p:cNvSpPr/>
          <p:nvPr/>
        </p:nvSpPr>
        <p:spPr>
          <a:xfrm>
            <a:off x="251640" y="6525360"/>
            <a:ext cx="2372040" cy="45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Copyright © 2017 by FPT Software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Line 1"/>
          <p:cNvSpPr/>
          <p:nvPr/>
        </p:nvSpPr>
        <p:spPr>
          <a:xfrm>
            <a:off x="359280" y="671400"/>
            <a:ext cx="8416440" cy="1440"/>
          </a:xfrm>
          <a:prstGeom prst="line">
            <a:avLst/>
          </a:prstGeom>
          <a:ln w="9360">
            <a:solidFill>
              <a:srgbClr val="98B85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1" name="Picture 4"/>
          <p:cNvPicPr/>
          <p:nvPr/>
        </p:nvPicPr>
        <p:blipFill>
          <a:blip r:embed="rId14"/>
          <a:stretch/>
        </p:blipFill>
        <p:spPr>
          <a:xfrm>
            <a:off x="8031240" y="103320"/>
            <a:ext cx="740160" cy="460080"/>
          </a:xfrm>
          <a:prstGeom prst="rect">
            <a:avLst/>
          </a:prstGeom>
          <a:ln>
            <a:noFill/>
          </a:ln>
        </p:spPr>
      </p:pic>
      <p:sp>
        <p:nvSpPr>
          <p:cNvPr id="82" name="CustomShape 2"/>
          <p:cNvSpPr/>
          <p:nvPr/>
        </p:nvSpPr>
        <p:spPr>
          <a:xfrm>
            <a:off x="8201880" y="6525360"/>
            <a:ext cx="1024560" cy="26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</a:pPr>
            <a:fld id="{986B25FE-C30A-478B-B70E-A0A356DFA367}" type="slidenum">
              <a:rPr lang="en-US" sz="12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‹#›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CustomShape 3"/>
          <p:cNvSpPr/>
          <p:nvPr/>
        </p:nvSpPr>
        <p:spPr>
          <a:xfrm>
            <a:off x="251640" y="6525360"/>
            <a:ext cx="2372040" cy="45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Copyright © 2017 by FPT Software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3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3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3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7"/>
          <p:cNvPicPr/>
          <p:nvPr/>
        </p:nvPicPr>
        <p:blipFill>
          <a:blip r:embed="rId2"/>
          <a:stretch/>
        </p:blipFill>
        <p:spPr>
          <a:xfrm>
            <a:off x="0" y="0"/>
            <a:ext cx="9139680" cy="4339440"/>
          </a:xfrm>
          <a:prstGeom prst="rect">
            <a:avLst/>
          </a:prstGeom>
          <a:ln>
            <a:noFill/>
          </a:ln>
        </p:spPr>
      </p:pic>
      <p:sp>
        <p:nvSpPr>
          <p:cNvPr id="161" name="CustomShape 1"/>
          <p:cNvSpPr/>
          <p:nvPr/>
        </p:nvSpPr>
        <p:spPr>
          <a:xfrm>
            <a:off x="539640" y="4352400"/>
            <a:ext cx="8060760" cy="49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B4DA3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FPT SOFTWARE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539640" y="4864680"/>
            <a:ext cx="8060760" cy="57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4000" b="1" spc="-1" dirty="0" smtClean="0">
                <a:solidFill>
                  <a:srgbClr val="0B4DA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Machine Learning Fundamentals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B4DA3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10/02/18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Picture 8"/>
          <p:cNvPicPr/>
          <p:nvPr/>
        </p:nvPicPr>
        <p:blipFill>
          <a:blip r:embed="rId3"/>
          <a:stretch/>
        </p:blipFill>
        <p:spPr>
          <a:xfrm>
            <a:off x="0" y="2603880"/>
            <a:ext cx="2459160" cy="1744920"/>
          </a:xfrm>
          <a:prstGeom prst="rect">
            <a:avLst/>
          </a:prstGeom>
          <a:ln>
            <a:noFill/>
          </a:ln>
        </p:spPr>
      </p:pic>
      <p:sp>
        <p:nvSpPr>
          <p:cNvPr id="164" name="CustomShape 3"/>
          <p:cNvSpPr/>
          <p:nvPr/>
        </p:nvSpPr>
        <p:spPr>
          <a:xfrm rot="5400000">
            <a:off x="-1771920" y="560160"/>
            <a:ext cx="334800" cy="311400"/>
          </a:xfrm>
          <a:prstGeom prst="rect">
            <a:avLst/>
          </a:prstGeom>
          <a:solidFill>
            <a:srgbClr val="CB720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5" name="CustomShape 4"/>
          <p:cNvSpPr/>
          <p:nvPr/>
        </p:nvSpPr>
        <p:spPr>
          <a:xfrm rot="5400000">
            <a:off x="-1771920" y="1110240"/>
            <a:ext cx="334800" cy="311400"/>
          </a:xfrm>
          <a:prstGeom prst="rect">
            <a:avLst/>
          </a:prstGeom>
          <a:solidFill>
            <a:srgbClr val="4E7F11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5"/>
          <p:cNvSpPr/>
          <p:nvPr/>
        </p:nvSpPr>
        <p:spPr>
          <a:xfrm rot="5400000">
            <a:off x="-1771920" y="1612800"/>
            <a:ext cx="334800" cy="311400"/>
          </a:xfrm>
          <a:prstGeom prst="rect">
            <a:avLst/>
          </a:prstGeom>
          <a:solidFill>
            <a:srgbClr val="2A887E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6"/>
          <p:cNvSpPr/>
          <p:nvPr/>
        </p:nvSpPr>
        <p:spPr>
          <a:xfrm rot="5400000">
            <a:off x="-1771920" y="2137680"/>
            <a:ext cx="334800" cy="311400"/>
          </a:xfrm>
          <a:prstGeom prst="rect">
            <a:avLst/>
          </a:prstGeom>
          <a:solidFill>
            <a:srgbClr val="226895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8" name="CustomShape 7"/>
          <p:cNvSpPr/>
          <p:nvPr/>
        </p:nvSpPr>
        <p:spPr>
          <a:xfrm rot="5400000">
            <a:off x="-1771920" y="2651040"/>
            <a:ext cx="334800" cy="311400"/>
          </a:xfrm>
          <a:prstGeom prst="rect">
            <a:avLst/>
          </a:prstGeom>
          <a:solidFill>
            <a:srgbClr val="254D7E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8"/>
          <p:cNvSpPr/>
          <p:nvPr/>
        </p:nvSpPr>
        <p:spPr>
          <a:xfrm rot="5400000">
            <a:off x="-1771920" y="3190320"/>
            <a:ext cx="334800" cy="311400"/>
          </a:xfrm>
          <a:prstGeom prst="rect">
            <a:avLst/>
          </a:prstGeom>
          <a:solidFill>
            <a:srgbClr val="234165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9"/>
          <p:cNvSpPr/>
          <p:nvPr/>
        </p:nvSpPr>
        <p:spPr>
          <a:xfrm rot="5400000">
            <a:off x="-1136160" y="542880"/>
            <a:ext cx="324720" cy="336240"/>
          </a:xfrm>
          <a:prstGeom prst="rect">
            <a:avLst/>
          </a:prstGeom>
          <a:solidFill>
            <a:srgbClr val="CB720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1" name="CustomShape 10"/>
          <p:cNvSpPr/>
          <p:nvPr/>
        </p:nvSpPr>
        <p:spPr>
          <a:xfrm rot="5400000">
            <a:off x="-1137600" y="968760"/>
            <a:ext cx="326520" cy="336600"/>
          </a:xfrm>
          <a:prstGeom prst="rect">
            <a:avLst/>
          </a:prstGeom>
          <a:solidFill>
            <a:srgbClr val="4E7F11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2" name="CustomShape 11"/>
          <p:cNvSpPr/>
          <p:nvPr/>
        </p:nvSpPr>
        <p:spPr>
          <a:xfrm rot="5400000">
            <a:off x="-1139760" y="1408320"/>
            <a:ext cx="329040" cy="336240"/>
          </a:xfrm>
          <a:prstGeom prst="rect">
            <a:avLst/>
          </a:prstGeom>
          <a:solidFill>
            <a:srgbClr val="2A887E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3" name="CustomShape 12"/>
          <p:cNvSpPr/>
          <p:nvPr/>
        </p:nvSpPr>
        <p:spPr>
          <a:xfrm rot="5400000">
            <a:off x="-1136880" y="1854720"/>
            <a:ext cx="325080" cy="336240"/>
          </a:xfrm>
          <a:prstGeom prst="rect">
            <a:avLst/>
          </a:prstGeom>
          <a:solidFill>
            <a:srgbClr val="226895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image9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894"/>
            <a:ext cx="9144000" cy="5823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872732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image10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9"/>
            <a:ext cx="9144000" cy="5842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681749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image11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9"/>
            <a:ext cx="9144000" cy="5842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69888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image1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3394"/>
            <a:ext cx="9144000" cy="5900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78903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image13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2644"/>
            <a:ext cx="9144000" cy="5842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5877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image14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8"/>
            <a:ext cx="9144000" cy="5804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60616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image15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31519"/>
            <a:ext cx="9144000" cy="5852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144907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image16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9"/>
            <a:ext cx="9144000" cy="5871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90496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image17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2644"/>
            <a:ext cx="9144000" cy="5765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74367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image18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31520"/>
            <a:ext cx="9144000" cy="5727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53748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Supervised Learning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368905" y="764639"/>
            <a:ext cx="8412120" cy="561690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2400" b="1" spc="-1" dirty="0" smtClean="0">
                <a:solidFill>
                  <a:prstClr val="white">
                    <a:lumMod val="85000"/>
                  </a:prst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Lecture 2: Supervised Learning</a:t>
            </a:r>
          </a:p>
          <a:p>
            <a:r>
              <a:rPr lang="en-US" sz="2400" spc="-1" dirty="0" smtClean="0">
                <a:solidFill>
                  <a:prstClr val="white">
                    <a:lumMod val="85000"/>
                  </a:prst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Outline: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spc="-1" dirty="0" smtClean="0">
                <a:solidFill>
                  <a:prstClr val="white">
                    <a:lumMod val="85000"/>
                  </a:prst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Classification and Regression</a:t>
            </a:r>
            <a:endParaRPr lang="en-US" sz="2400" spc="-1" dirty="0" smtClean="0">
              <a:solidFill>
                <a:prstClr val="white">
                  <a:lumMod val="85000"/>
                </a:prstClr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2400" spc="-1" dirty="0" smtClean="0">
                <a:solidFill>
                  <a:prstClr val="white">
                    <a:lumMod val="85000"/>
                  </a:prst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Inductive </a:t>
            </a:r>
            <a:r>
              <a:rPr lang="en-US" sz="2400" spc="-1" dirty="0" smtClean="0">
                <a:solidFill>
                  <a:prstClr val="white">
                    <a:lumMod val="85000"/>
                  </a:prst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spc="-1" dirty="0" smtClean="0">
                <a:solidFill>
                  <a:schemeClr val="bg1">
                    <a:lumMod val="85000"/>
                  </a:scheme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Decision </a:t>
            </a:r>
            <a:r>
              <a:rPr lang="en-US" sz="2400" spc="-1" dirty="0" smtClean="0">
                <a:solidFill>
                  <a:schemeClr val="bg1">
                    <a:lumMod val="85000"/>
                  </a:scheme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Trees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spc="-1" dirty="0" smtClean="0">
                <a:solidFill>
                  <a:schemeClr val="bg1">
                    <a:lumMod val="85000"/>
                  </a:scheme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Bayesian Learning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spc="-1" dirty="0" smtClean="0">
                <a:solidFill>
                  <a:schemeClr val="bg1">
                    <a:lumMod val="85000"/>
                  </a:scheme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Neural Networks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spc="-1" dirty="0" smtClean="0">
                <a:solidFill>
                  <a:schemeClr val="bg1">
                    <a:lumMod val="85000"/>
                  </a:scheme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Model Ensembles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spc="-1" dirty="0" smtClean="0">
                <a:solidFill>
                  <a:prstClr val="white">
                    <a:lumMod val="85000"/>
                  </a:prst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Support Vector Machine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spc="-1" dirty="0" smtClean="0">
                <a:solidFill>
                  <a:prstClr val="white">
                    <a:lumMod val="85000"/>
                  </a:prstClr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Assignment</a:t>
            </a:r>
          </a:p>
          <a:p>
            <a:pPr marL="800100" lvl="1" indent="-342900">
              <a:buFont typeface="+mj-lt"/>
              <a:buAutoNum type="arabicPeriod"/>
            </a:pPr>
            <a:endParaRPr lang="en-US" sz="2400" spc="-1" dirty="0" smtClean="0">
              <a:solidFill>
                <a:prstClr val="white">
                  <a:lumMod val="85000"/>
                </a:prstClr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sz="2400" b="1" spc="-1" dirty="0" smtClean="0">
              <a:solidFill>
                <a:prstClr val="white">
                  <a:lumMod val="85000"/>
                </a:prstClr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2400" b="1" spc="-1" dirty="0" smtClean="0">
              <a:solidFill>
                <a:prstClr val="white">
                  <a:lumMod val="85000"/>
                </a:prstClr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2400" spc="-1" dirty="0">
              <a:solidFill>
                <a:prstClr val="white">
                  <a:lumMod val="85000"/>
                </a:prstClr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22407367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image19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9"/>
            <a:ext cx="9144000" cy="5823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50211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image20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8"/>
            <a:ext cx="9144000" cy="5861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560203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image21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3018"/>
            <a:ext cx="9144000" cy="5900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794048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image2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8"/>
            <a:ext cx="9144000" cy="5890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84336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image23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894"/>
            <a:ext cx="9144000" cy="5823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96141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image24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894"/>
            <a:ext cx="9144000" cy="5842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68758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image25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31520"/>
            <a:ext cx="9144000" cy="5784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45531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image26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2644"/>
            <a:ext cx="9144000" cy="5842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42469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image27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8"/>
            <a:ext cx="9144000" cy="5881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54680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image28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2644"/>
            <a:ext cx="9144000" cy="5900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22323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3019"/>
            <a:ext cx="9144000" cy="5832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56954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image29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9"/>
            <a:ext cx="9144000" cy="5900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75146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image30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3019"/>
            <a:ext cx="9144000" cy="5919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64977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image31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2644"/>
            <a:ext cx="9144000" cy="5736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50585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image3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2644"/>
            <a:ext cx="9144000" cy="5900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45614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image33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894"/>
            <a:ext cx="9144000" cy="5871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17000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 descr="image34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0397"/>
            <a:ext cx="9144000" cy="5775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082279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 descr="image35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895"/>
            <a:ext cx="9144000" cy="5861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74645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 descr="image36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1144"/>
            <a:ext cx="9144000" cy="5804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03626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3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895"/>
            <a:ext cx="9144000" cy="5804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18870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4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3019"/>
            <a:ext cx="9144000" cy="5890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47144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5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895"/>
            <a:ext cx="9144000" cy="5823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74524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6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8"/>
            <a:ext cx="9144000" cy="5775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68410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mage7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3019"/>
            <a:ext cx="9144000" cy="5861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665389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image8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2268"/>
            <a:ext cx="9144000" cy="5804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stomShape 1"/>
          <p:cNvSpPr/>
          <p:nvPr/>
        </p:nvSpPr>
        <p:spPr>
          <a:xfrm>
            <a:off x="359280" y="150480"/>
            <a:ext cx="7592760" cy="42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r>
              <a:rPr lang="en-US" sz="2400" b="1" spc="-1" dirty="0" smtClean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Theory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92437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7538</TotalTime>
  <Words>105</Words>
  <Application>Microsoft Office PowerPoint</Application>
  <PresentationFormat>On-screen Show (4:3)</PresentationFormat>
  <Paragraphs>52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DejaVu Sans</vt:lpstr>
      <vt:lpstr>Symbol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Template</dc:title>
  <dc:subject/>
  <dc:creator>VietPD</dc:creator>
  <dc:description/>
  <cp:lastModifiedBy>Duong Quang Duc (STU.AI)</cp:lastModifiedBy>
  <cp:revision>1241</cp:revision>
  <dcterms:created xsi:type="dcterms:W3CDTF">2014-04-04T07:57:16Z</dcterms:created>
  <dcterms:modified xsi:type="dcterms:W3CDTF">2018-03-25T17:24:42Z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DLPManualFileClassification">
    <vt:lpwstr>{1A067545-A4E2-4FA1-8094-0D7902669705}</vt:lpwstr>
  </property>
  <property fmtid="{D5CDD505-2E9C-101B-9397-08002B2CF9AE}" pid="4" name="DLPManualFileClassificationLastModificationDate">
    <vt:lpwstr>1499074834</vt:lpwstr>
  </property>
  <property fmtid="{D5CDD505-2E9C-101B-9397-08002B2CF9AE}" pid="5" name="DLPManualFileClassificationLastModifiedBy">
    <vt:lpwstr>FSOFT.FPT.VN\ThanhTC8</vt:lpwstr>
  </property>
  <property fmtid="{D5CDD505-2E9C-101B-9397-08002B2CF9AE}" pid="6" name="DLPManualFileClassificationVersion">
    <vt:lpwstr>10.0.230.14</vt:lpwstr>
  </property>
  <property fmtid="{D5CDD505-2E9C-101B-9397-08002B2CF9AE}" pid="7" name="HiddenSlides">
    <vt:i4>0</vt:i4>
  </property>
  <property fmtid="{D5CDD505-2E9C-101B-9397-08002B2CF9AE}" pid="8" name="HyperlinksChanged">
    <vt:bool>false</vt:bool>
  </property>
  <property fmtid="{D5CDD505-2E9C-101B-9397-08002B2CF9AE}" pid="9" name="LinksUpToDate">
    <vt:bool>false</vt:bool>
  </property>
  <property fmtid="{D5CDD505-2E9C-101B-9397-08002B2CF9AE}" pid="10" name="MMClips">
    <vt:i4>0</vt:i4>
  </property>
  <property fmtid="{D5CDD505-2E9C-101B-9397-08002B2CF9AE}" pid="11" name="Notes">
    <vt:i4>2</vt:i4>
  </property>
  <property fmtid="{D5CDD505-2E9C-101B-9397-08002B2CF9AE}" pid="12" name="PresentationFormat">
    <vt:lpwstr>On-screen Show (4:3)</vt:lpwstr>
  </property>
  <property fmtid="{D5CDD505-2E9C-101B-9397-08002B2CF9AE}" pid="13" name="ScaleCrop">
    <vt:bool>false</vt:bool>
  </property>
  <property fmtid="{D5CDD505-2E9C-101B-9397-08002B2CF9AE}" pid="14" name="ShareDoc">
    <vt:bool>false</vt:bool>
  </property>
  <property fmtid="{D5CDD505-2E9C-101B-9397-08002B2CF9AE}" pid="15" name="Slides">
    <vt:i4>12</vt:i4>
  </property>
</Properties>
</file>